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004B-6D28-7E63-C789-D02FF81842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F54E63-EC5D-FA88-84C3-3BAB1A8611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9DF89-CFF2-2F99-0C93-857517F1B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FB28C-D8B5-6B36-6FDB-3C70EF349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2AD7C-F8ED-B1F0-2099-87945EA26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266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ECFC-9331-79D9-0AF9-B8B98437B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69DF28-D608-1A5F-3223-623A1A347A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5FAFE-F4F0-4F85-B4EE-491A11521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B138F-E9E6-D039-6723-7E4539BC2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75BDD-99BE-D968-BE32-F5171AC1E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685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8EC06D-93FD-B2AF-659D-B0BC286ED1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44830A-884A-7741-337E-D642A388AE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F4AD3-662B-DFCA-83B6-501D7FBEF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6866B-C65D-6AFA-DFE4-97FA019DF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22ABE-E164-030D-59E0-928902F78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11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CD19-95AE-FA0A-B3CF-D8DA14CE1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373F8-4A06-804B-CA1A-F4979993F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5F085-2FAE-9DAD-F013-20BDC5172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8207A-7986-ACAE-71F9-7B2DAB268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25AC0-9E15-F8BD-053D-9EA98423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35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009EE-E1F4-AB79-15BE-FFADD3134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5D80D-0087-5C45-F95D-221EDA306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14052-E2E4-079C-935F-0777049C6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A16FE-4DEE-03A4-4FC2-0EF8BB803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AF55D-64C9-3DD9-77C0-C3089B3CC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183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A630E-B075-FC21-DA8F-423E7BAFF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71AFA-3630-0ED5-41AE-135C98519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53ECD-73EC-D723-5D6E-70C66CA3F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38FEC7-522E-48E7-551D-D821083DA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66304-2682-5542-438B-9334E976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BF2E40-78EA-B763-D1D4-073B13CEF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89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60A47-1366-5074-1F9E-319D51B49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B4917-A42D-5E3E-5B1D-DB309A0AC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83702C-E9E3-2713-EC73-A01BF9315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8135D-4926-39DD-07DE-AE99E1F765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6A2216-3D5B-6EF5-D7B3-688F73B457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6B7F3D-8533-5C47-4437-1C17EE341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48F8A6-5AD8-1DAB-5A86-7BFB1DAAF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363E50-A55C-7B91-CBBF-FC00716A6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521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2663-179B-49AF-8730-1DE865BB1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8513A4-FFA5-FE33-51E9-55925AC4E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B637E5-982A-DBD8-7517-C41262D52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DD41C-33AA-BC87-1B5A-658F84B18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853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258F0C-E484-204A-2519-E2D02007E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5B134-511D-9492-8FDA-6008EEF65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0430A-DBDB-1120-BB61-F51278CFA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9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5E8D0-D4F5-A114-C35B-640F69F5A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24A5B-8189-1000-EE05-76E323EA62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A696DF-BAAF-46C6-6DCB-22BCC083A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FC80B-7984-784C-589E-A737A9BAE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A72345-6FD3-55E6-5BCE-2162A0776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6AE93-E852-6529-CEE3-507899A57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9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8036A-00C1-9BB1-C595-04E3417AE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6D7F7-13AC-4A43-C29B-55067F9949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39EC2-3750-9166-FB62-36936B861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754B15-5271-10AA-5748-18E1EB3A3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D8DF1-8004-5EA2-D2CF-3F20B4A20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39AA8C-D017-0F47-B894-07B4B0D5C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308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C72C78-1A92-C428-96C4-A7729FBCC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E79CD-1A0F-8879-3C24-2EDF043D8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2F3F5-BB56-B8D2-B554-8A5838CE6B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A7C1A1-5D2B-4F83-B99A-4DC428538CA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C9A23-142F-C894-FB1B-AD15A7E622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CFC12-BFD2-37B2-5A03-7F30EE05D4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53C6BD-5530-4099-B54A-1D9C3B78D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60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1FE7-57C1-4E52-BFBA-D8F41A09A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err="1"/>
              <a:t>Touhou</a:t>
            </a:r>
            <a:r>
              <a:rPr lang="en-US" i="1" dirty="0"/>
              <a:t>: Darkness of the Void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A81F47-388A-FE84-7B3D-4468743FE7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/>
              <a:t>A </a:t>
            </a:r>
            <a:r>
              <a:rPr lang="en-US" sz="1800" dirty="0" err="1"/>
              <a:t>Touhou</a:t>
            </a:r>
            <a:r>
              <a:rPr lang="en-US" sz="1800" dirty="0"/>
              <a:t> fan game.</a:t>
            </a:r>
            <a:br>
              <a:rPr lang="en-CA" dirty="0"/>
            </a:br>
            <a:br>
              <a:rPr lang="en-CA" dirty="0"/>
            </a:br>
            <a:r>
              <a:rPr lang="en-CA" dirty="0"/>
              <a:t>Rodrigo Toledo Castillo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279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AA5C6-6062-A01D-C1EB-D30A8A534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A" dirty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598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2297-25B3-8411-30B7-CC000FA72B6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Agenda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B4312A-1546-079C-4722-9FA8A9756AB1}"/>
              </a:ext>
            </a:extLst>
          </p:cNvPr>
          <p:cNvSpPr txBox="1"/>
          <p:nvPr/>
        </p:nvSpPr>
        <p:spPr>
          <a:xfrm>
            <a:off x="660903" y="1828800"/>
            <a:ext cx="109003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CA" sz="2800" dirty="0">
                <a:solidFill>
                  <a:schemeClr val="bg1"/>
                </a:solidFill>
              </a:rPr>
              <a:t>Introduction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CA" sz="2800" dirty="0">
                <a:solidFill>
                  <a:schemeClr val="bg1"/>
                </a:solidFill>
              </a:rPr>
              <a:t>Unique Features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CA" sz="2800" dirty="0">
                <a:solidFill>
                  <a:schemeClr val="bg1"/>
                </a:solidFill>
              </a:rPr>
              <a:t>Example case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CA" sz="2800" dirty="0">
                <a:solidFill>
                  <a:schemeClr val="bg1"/>
                </a:solidFill>
              </a:rPr>
              <a:t>Demonstration of Case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CA" sz="2800" dirty="0">
                <a:solidFill>
                  <a:schemeClr val="bg1"/>
                </a:solidFill>
              </a:rPr>
              <a:t>Risk areas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CA" sz="2800" dirty="0">
                <a:solidFill>
                  <a:schemeClr val="bg1"/>
                </a:solidFill>
              </a:rPr>
              <a:t>Future Work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217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7452D0-5C33-0863-3E92-74B86C0CB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511" y="0"/>
            <a:ext cx="544406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1EFAE2-A25E-2CFE-FFB2-C01130FF2B3A}"/>
              </a:ext>
            </a:extLst>
          </p:cNvPr>
          <p:cNvSpPr txBox="1"/>
          <p:nvPr/>
        </p:nvSpPr>
        <p:spPr>
          <a:xfrm>
            <a:off x="5911913" y="3429000"/>
            <a:ext cx="55497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Fast-paced gameplay.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Multiple bullet spread patterns.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Dynamic boss behavior.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38D672-E158-CA1B-4302-1D9D4BFEBB7A}"/>
              </a:ext>
            </a:extLst>
          </p:cNvPr>
          <p:cNvSpPr txBox="1"/>
          <p:nvPr/>
        </p:nvSpPr>
        <p:spPr>
          <a:xfrm>
            <a:off x="6096000" y="1334528"/>
            <a:ext cx="45991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 top-down shoot '</a:t>
            </a:r>
            <a:r>
              <a:rPr lang="en-US" sz="2800" dirty="0" err="1"/>
              <a:t>em</a:t>
            </a:r>
            <a:r>
              <a:rPr lang="en-US" sz="2800" dirty="0"/>
              <a:t> up/bullet-hell inspired by </a:t>
            </a:r>
            <a:r>
              <a:rPr lang="en-US" sz="2800" dirty="0" err="1"/>
              <a:t>Touhou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65507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058C3-5B86-24D7-9737-F2DBD9BF8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Unique Features - 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35D91-BC7C-6B0E-779D-7693F01BB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 err="1"/>
              <a:t>sGunUpdate</a:t>
            </a:r>
            <a:r>
              <a:rPr lang="en-CA" b="1" dirty="0"/>
              <a:t>:</a:t>
            </a:r>
          </a:p>
          <a:p>
            <a:pPr marL="0" indent="0">
              <a:buNone/>
            </a:pPr>
            <a:r>
              <a:rPr lang="en-CA" dirty="0"/>
              <a:t>	- Switch statement which allows for different entities to use different patters of bullets.</a:t>
            </a:r>
          </a:p>
          <a:p>
            <a:pPr marL="0" indent="0">
              <a:buNone/>
            </a:pPr>
            <a:r>
              <a:rPr lang="en-CA" dirty="0"/>
              <a:t>	- Control of when to use those patters. (Such as hp, random, together, etc.)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b="1" dirty="0" err="1"/>
              <a:t>sMovement</a:t>
            </a:r>
            <a:r>
              <a:rPr lang="en-CA" b="1" dirty="0"/>
              <a:t>:</a:t>
            </a:r>
            <a:br>
              <a:rPr lang="en-CA" dirty="0"/>
            </a:br>
            <a:r>
              <a:rPr lang="en-CA" dirty="0"/>
              <a:t>	- Allow the control of entities to make more complex patterns on attacks.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807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817F2-D8E2-AD56-4DA2-C4EC54A85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207" y="137270"/>
            <a:ext cx="5781583" cy="639810"/>
          </a:xfrm>
        </p:spPr>
        <p:txBody>
          <a:bodyPr>
            <a:normAutofit fontScale="90000"/>
          </a:bodyPr>
          <a:lstStyle/>
          <a:p>
            <a:r>
              <a:rPr lang="en-CA" dirty="0"/>
              <a:t>Switch Case 4: Semi-circle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5D0E7-416A-00AD-6F47-829A191FE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AADC72-09F9-E32E-896A-81544EF59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02" y="818307"/>
            <a:ext cx="11250595" cy="603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12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619C0-E547-A783-F1F8-E98198832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9472" y="208768"/>
            <a:ext cx="4793055" cy="778060"/>
          </a:xfrm>
        </p:spPr>
        <p:txBody>
          <a:bodyPr/>
          <a:lstStyle/>
          <a:p>
            <a:r>
              <a:rPr lang="en-CA" dirty="0" err="1"/>
              <a:t>sMovement</a:t>
            </a:r>
            <a:r>
              <a:rPr lang="en-CA" dirty="0"/>
              <a:t>: Bullets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C00EA-740E-A855-4494-F4B99F5AC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BFD004-DE94-384A-DD78-C3C8A5A48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92" y="1110306"/>
            <a:ext cx="10999813" cy="554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95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-02-18 03-14-11">
            <a:hlinkClick r:id="" action="ppaction://media"/>
            <a:extLst>
              <a:ext uri="{FF2B5EF4-FFF2-40B4-BE49-F238E27FC236}">
                <a16:creationId xmlns:a16="http://schemas.microsoft.com/office/drawing/2014/main" id="{52CC49BC-45C6-1AC3-7DA1-B150F1A3ED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57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9C469-F70D-91E3-E771-DAB6949D9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5612"/>
          </a:xfrm>
        </p:spPr>
        <p:txBody>
          <a:bodyPr/>
          <a:lstStyle/>
          <a:p>
            <a:r>
              <a:rPr lang="en-US" dirty="0"/>
              <a:t>Risk Areas (Potential Problems &amp; Solutions):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33359-B42D-655F-7B68-A46BC178A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b="1" dirty="0"/>
              <a:t>Risks:</a:t>
            </a:r>
          </a:p>
          <a:p>
            <a:pPr marL="0" indent="0">
              <a:buNone/>
            </a:pPr>
            <a:r>
              <a:rPr lang="en-CA" dirty="0"/>
              <a:t>	- </a:t>
            </a:r>
            <a:r>
              <a:rPr lang="en-US" dirty="0"/>
              <a:t>The code contains risk areas like performance issues with high bullet count.</a:t>
            </a:r>
          </a:p>
          <a:p>
            <a:pPr marL="0" indent="0">
              <a:buNone/>
            </a:pPr>
            <a:r>
              <a:rPr lang="en-US" dirty="0"/>
              <a:t>	- Code can get lost it’s use and meaning easily by wrong names.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Solutions:</a:t>
            </a:r>
          </a:p>
          <a:p>
            <a:pPr marL="0" indent="0">
              <a:buNone/>
            </a:pPr>
            <a:r>
              <a:rPr lang="en-US" dirty="0"/>
              <a:t>	- Optimize entity updates and controlling entity spawns.</a:t>
            </a:r>
          </a:p>
          <a:p>
            <a:pPr marL="0" indent="0">
              <a:buNone/>
            </a:pPr>
            <a:r>
              <a:rPr lang="en-US" dirty="0"/>
              <a:t>	- Add comments and naming conventions to keep track of use in code.</a:t>
            </a:r>
          </a:p>
        </p:txBody>
      </p:sp>
    </p:spTree>
    <p:extLst>
      <p:ext uri="{BB962C8B-B14F-4D97-AF65-F5344CB8AC3E}">
        <p14:creationId xmlns:p14="http://schemas.microsoft.com/office/powerpoint/2010/main" val="2344323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36B1-DC38-7FAB-173F-FB70BB5C2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425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Future Work: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12B78-E979-5A87-E165-1E23BD33D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sz="3200" b="1" dirty="0">
                <a:solidFill>
                  <a:schemeClr val="bg1"/>
                </a:solidFill>
              </a:rPr>
              <a:t>TBD:</a:t>
            </a:r>
          </a:p>
          <a:p>
            <a:pPr marL="0" indent="0">
              <a:buNone/>
            </a:pPr>
            <a:r>
              <a:rPr lang="en-CA" sz="3200" dirty="0">
                <a:solidFill>
                  <a:schemeClr val="bg1"/>
                </a:solidFill>
              </a:rPr>
              <a:t>	- HUD elements.</a:t>
            </a:r>
          </a:p>
          <a:p>
            <a:pPr marL="0" indent="0">
              <a:buNone/>
            </a:pPr>
            <a:r>
              <a:rPr lang="en-CA" sz="3200" dirty="0">
                <a:solidFill>
                  <a:schemeClr val="bg1"/>
                </a:solidFill>
              </a:rPr>
              <a:t>	- Better boss AI and attack patters.</a:t>
            </a:r>
          </a:p>
          <a:p>
            <a:pPr marL="0" indent="0">
              <a:buNone/>
            </a:pPr>
            <a:r>
              <a:rPr lang="en-CA" sz="3200" dirty="0">
                <a:solidFill>
                  <a:schemeClr val="bg1"/>
                </a:solidFill>
              </a:rPr>
              <a:t>	- Small fixes on hitboxes.</a:t>
            </a:r>
          </a:p>
          <a:p>
            <a:pPr marL="0" indent="0">
              <a:buNone/>
            </a:pPr>
            <a:r>
              <a:rPr lang="en-CA" sz="3200" dirty="0">
                <a:solidFill>
                  <a:schemeClr val="bg1"/>
                </a:solidFill>
              </a:rPr>
              <a:t>	- More difficulty options.</a:t>
            </a:r>
          </a:p>
          <a:p>
            <a:pPr marL="0" indent="0">
              <a:buNone/>
            </a:pPr>
            <a:r>
              <a:rPr lang="en-CA" sz="3200" dirty="0">
                <a:solidFill>
                  <a:schemeClr val="bg1"/>
                </a:solidFill>
              </a:rPr>
              <a:t>	- And a story for the game.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395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231</Words>
  <Application>Microsoft Office PowerPoint</Application>
  <PresentationFormat>Widescreen</PresentationFormat>
  <Paragraphs>37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Touhou: Darkness of the Void</vt:lpstr>
      <vt:lpstr>Agenda</vt:lpstr>
      <vt:lpstr>PowerPoint Presentation</vt:lpstr>
      <vt:lpstr>Unique Features - Code</vt:lpstr>
      <vt:lpstr>Switch Case 4: Semi-circle</vt:lpstr>
      <vt:lpstr>sMovement: Bullets</vt:lpstr>
      <vt:lpstr>PowerPoint Presentation</vt:lpstr>
      <vt:lpstr>Risk Areas (Potential Problems &amp; Solutions):</vt:lpstr>
      <vt:lpstr>Future Work: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Toledo Castillo, Rodrigo</dc:creator>
  <cp:lastModifiedBy>Toledo Castillo, Rodrigo</cp:lastModifiedBy>
  <cp:revision>1</cp:revision>
  <dcterms:created xsi:type="dcterms:W3CDTF">2025-02-18T06:51:25Z</dcterms:created>
  <dcterms:modified xsi:type="dcterms:W3CDTF">2025-02-18T07:29:30Z</dcterms:modified>
</cp:coreProperties>
</file>

<file path=docProps/thumbnail.jpeg>
</file>